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09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289" r:id="rId53"/>
    <p:sldId id="290" r:id="rId54"/>
    <p:sldId id="308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96C8-1B59-41CC-A32B-4AD90CF96BC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708B-9735-49B5-BD9F-B22DA74BA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96C8-1B59-41CC-A32B-4AD90CF96BC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708B-9735-49B5-BD9F-B22DA74BA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96C8-1B59-41CC-A32B-4AD90CF96BC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708B-9735-49B5-BD9F-B22DA74BA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96C8-1B59-41CC-A32B-4AD90CF96BC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708B-9735-49B5-BD9F-B22DA74BA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96C8-1B59-41CC-A32B-4AD90CF96BC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708B-9735-49B5-BD9F-B22DA74BA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96C8-1B59-41CC-A32B-4AD90CF96BC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708B-9735-49B5-BD9F-B22DA74BA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96C8-1B59-41CC-A32B-4AD90CF96BC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708B-9735-49B5-BD9F-B22DA74BA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96C8-1B59-41CC-A32B-4AD90CF96BC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708B-9735-49B5-BD9F-B22DA74BA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96C8-1B59-41CC-A32B-4AD90CF96BC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708B-9735-49B5-BD9F-B22DA74BA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96C8-1B59-41CC-A32B-4AD90CF96BC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708B-9735-49B5-BD9F-B22DA74BA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96C8-1B59-41CC-A32B-4AD90CF96BC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EA708B-9735-49B5-BD9F-B22DA74BA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9C96C8-1B59-41CC-A32B-4AD90CF96BC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EA708B-9735-49B5-BD9F-B22DA74BA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Google 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Make a website easily</a:t>
            </a:r>
          </a:p>
          <a:p>
            <a:r>
              <a:rPr lang="en-GB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By : EasySlides (</a:t>
            </a:r>
            <a:r>
              <a:rPr lang="en-GB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NishWeb</a:t>
            </a:r>
            <a:r>
              <a:rPr lang="en-GB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Please view the full presentation for a nice tutorial.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Pages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Pages are used to separate </a:t>
            </a:r>
            <a:r>
              <a:rPr lang="en-GB" dirty="0" smtClean="0"/>
              <a:t> content </a:t>
            </a:r>
            <a:r>
              <a:rPr lang="en-GB" dirty="0" smtClean="0"/>
              <a:t>between the website.</a:t>
            </a:r>
          </a:p>
          <a:p>
            <a:r>
              <a:rPr lang="en-GB" dirty="0" smtClean="0"/>
              <a:t>They are visible as separate tabs, and each tab is a new page, where you can add content.</a:t>
            </a:r>
          </a:p>
          <a:p>
            <a:r>
              <a:rPr lang="en-GB" dirty="0" smtClean="0"/>
              <a:t>They are all linked together, and are united as one website.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a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 to pages tab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852936"/>
            <a:ext cx="8424936" cy="20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 the page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19171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28384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will appear as a new page.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7164288" cy="4212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Simillar</a:t>
            </a:r>
            <a:r>
              <a:rPr lang="en-GB" dirty="0" smtClean="0"/>
              <a:t> to a subfolder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600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24193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62155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the new website available online to all</a:t>
            </a:r>
          </a:p>
          <a:p>
            <a:pPr>
              <a:buNone/>
            </a:pPr>
            <a:r>
              <a:rPr lang="en-GB" dirty="0" smtClean="0"/>
              <a:t>                               </a:t>
            </a:r>
            <a:r>
              <a:rPr lang="en-GB" dirty="0" smtClean="0">
                <a:solidFill>
                  <a:srgbClr val="00B0F0"/>
                </a:solidFill>
              </a:rPr>
              <a:t>Click here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226595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on 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252684" cy="46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Errors of 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Address already used </a:t>
            </a:r>
            <a:r>
              <a:rPr lang="en-GB" b="1" dirty="0" smtClean="0"/>
              <a:t> so can not be used again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96" y="2924944"/>
            <a:ext cx="8971204" cy="233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Go to </a:t>
            </a:r>
            <a:r>
              <a:rPr lang="en-GB" u="sng" dirty="0" smtClean="0">
                <a:solidFill>
                  <a:srgbClr val="00B0F0"/>
                </a:solidFill>
              </a:rPr>
              <a:t>sites.google.com</a:t>
            </a:r>
            <a:endParaRPr lang="en-US" u="sng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7412975" cy="30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43" y="2636912"/>
            <a:ext cx="8875057" cy="223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Forbidden Word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58" y="2564904"/>
            <a:ext cx="9082142" cy="233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Reserved address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8109722" cy="216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C</a:t>
            </a:r>
            <a:r>
              <a:rPr lang="en-GB" dirty="0" smtClean="0"/>
              <a:t>lick on publish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en-GB" dirty="0" smtClean="0"/>
              <a:t>SEO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 algn="ctr">
              <a:buNone/>
            </a:pPr>
            <a:r>
              <a:rPr lang="en-GB" dirty="0" smtClean="0"/>
              <a:t>Search Engine Optimisation</a:t>
            </a:r>
          </a:p>
          <a:p>
            <a:pPr algn="ctr">
              <a:buNone/>
            </a:pPr>
            <a:r>
              <a:rPr lang="en-GB" dirty="0" smtClean="0"/>
              <a:t>Make your site available on Google</a:t>
            </a:r>
          </a:p>
          <a:p>
            <a:pPr algn="ctr">
              <a:buNone/>
            </a:pPr>
            <a:r>
              <a:rPr lang="en-GB" b="1" dirty="0" smtClean="0"/>
              <a:t>“The easiest SEO setup </a:t>
            </a:r>
            <a:r>
              <a:rPr lang="en-GB" b="1" dirty="0" smtClean="0"/>
              <a:t>“</a:t>
            </a:r>
            <a:r>
              <a:rPr lang="en-GB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Click on drop-down arrow near publish and click on </a:t>
            </a:r>
            <a:r>
              <a:rPr lang="en-GB" b="1" dirty="0" smtClean="0"/>
              <a:t>Publish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400600" cy="155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4391352" cy="283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Check/Uncheck the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Google </a:t>
            </a:r>
            <a:r>
              <a:rPr lang="en-GB" b="1" dirty="0" smtClean="0"/>
              <a:t>YES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5936704" cy="400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visible in Google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05075"/>
            <a:ext cx="642778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8800" dirty="0" smtClean="0">
                <a:latin typeface="Bernard MT Condensed" pitchFamily="18" charset="0"/>
              </a:rPr>
              <a:t>SAVE</a:t>
            </a:r>
            <a:endParaRPr lang="en-US" sz="88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en-GB" dirty="0" smtClean="0"/>
              <a:t>Advanced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Suggested: Do and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This is a tutorial, edit as well as view this presentation together for best results.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Choose between 6 unique themes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49488"/>
            <a:ext cx="24098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36912"/>
            <a:ext cx="244792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4201244" cy="356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Font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64088" y="2276872"/>
            <a:ext cx="2238095" cy="27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741855" cy="31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Announcement Banner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Settings</a:t>
            </a:r>
          </a:p>
          <a:p>
            <a:endParaRPr lang="en-GB" dirty="0" smtClean="0"/>
          </a:p>
          <a:p>
            <a:r>
              <a:rPr lang="en-GB" dirty="0" smtClean="0"/>
              <a:t>Announcement Banner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818381" cy="104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4743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84984"/>
            <a:ext cx="5254153" cy="337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/>
          <a:lstStyle/>
          <a:p>
            <a:r>
              <a:rPr lang="en-GB" dirty="0" smtClean="0"/>
              <a:t>Add some text and a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/>
          <a:lstStyle/>
          <a:p>
            <a:r>
              <a:rPr lang="en-GB" dirty="0" smtClean="0"/>
              <a:t>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Sections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Divisions on a single webpage.</a:t>
            </a:r>
          </a:p>
          <a:p>
            <a:r>
              <a:rPr lang="en-GB" dirty="0" smtClean="0"/>
              <a:t>They are rectangular spaces where text, images etc. can be inserted.</a:t>
            </a:r>
          </a:p>
          <a:p>
            <a:r>
              <a:rPr lang="en-GB" dirty="0" smtClean="0"/>
              <a:t>We can format the section easily.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519113"/>
            <a:ext cx="8523287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On hovering on the left side of the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Change Background of the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Colour</a:t>
            </a:r>
          </a:p>
          <a:p>
            <a:pPr lvl="1"/>
            <a:r>
              <a:rPr lang="en-GB" dirty="0" smtClean="0"/>
              <a:t>Google Sites allow use of 3 background colours of a section.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40005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1337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on </a:t>
            </a:r>
            <a:r>
              <a:rPr lang="en-GB" b="1" dirty="0" smtClean="0"/>
              <a:t>BLANK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0571" y="3320357"/>
            <a:ext cx="1742857" cy="16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Emphasis 2: Theme colour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48642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Image of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383440" cy="373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Upload image: Upload image from computer</a:t>
            </a:r>
          </a:p>
          <a:p>
            <a:endParaRPr lang="en-GB" sz="5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Select image: Use online images for background.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Google Sites </a:t>
            </a:r>
            <a:r>
              <a:rPr lang="en-GB" dirty="0" err="1" smtClean="0"/>
              <a:t>Gallary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37520"/>
            <a:ext cx="698712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Paste URL of online image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36912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Search means </a:t>
            </a:r>
            <a:r>
              <a:rPr lang="en-GB" b="1" dirty="0" smtClean="0"/>
              <a:t>Google Clipart Library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11253"/>
            <a:ext cx="7668344" cy="474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awesome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7480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524328" y="5733256"/>
            <a:ext cx="1619672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HTML script (regular, for making a normal website.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140968"/>
            <a:ext cx="8136904" cy="184665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&lt;head&gt;</a:t>
            </a:r>
          </a:p>
          <a:p>
            <a:pPr>
              <a:buNone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&lt;title&gt;Page Title&lt;/title&gt;</a:t>
            </a:r>
          </a:p>
          <a:p>
            <a:pPr>
              <a:buNone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&lt;/head&gt;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 smtClean="0"/>
              <a:t>Using Google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5328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38625"/>
            <a:ext cx="85232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Screen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67922"/>
            <a:ext cx="8229600" cy="43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Note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587636" cy="18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9144000" cy="100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Publish the site </a:t>
            </a:r>
            <a:r>
              <a:rPr lang="en-GB" dirty="0" smtClean="0">
                <a:sym typeface="Wingdings" pitchFamily="2" charset="2"/>
              </a:rPr>
              <a:t>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Note: After every change, it is saved to Drive, but not published to be viewable by all. Click publis</a:t>
            </a:r>
            <a:r>
              <a:rPr lang="en-GB" dirty="0" smtClean="0"/>
              <a:t>h every time you want to make the changes public.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used to track the following of your visitors:</a:t>
            </a:r>
          </a:p>
          <a:p>
            <a:pPr lvl="1"/>
            <a:r>
              <a:rPr lang="en-GB" dirty="0" smtClean="0"/>
              <a:t>Device (</a:t>
            </a:r>
            <a:r>
              <a:rPr lang="en-GB" dirty="0" err="1" smtClean="0"/>
              <a:t>mobile,tablet,PC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OS</a:t>
            </a:r>
          </a:p>
          <a:p>
            <a:pPr lvl="1"/>
            <a:r>
              <a:rPr lang="en-GB" dirty="0" smtClean="0"/>
              <a:t>Browser(Firefox, Edge, Chrome)</a:t>
            </a:r>
          </a:p>
          <a:p>
            <a:pPr lvl="1"/>
            <a:r>
              <a:rPr lang="en-GB" dirty="0" smtClean="0"/>
              <a:t>Duration of visit</a:t>
            </a:r>
          </a:p>
          <a:p>
            <a:pPr lvl="1"/>
            <a:r>
              <a:rPr lang="en-GB" dirty="0" smtClean="0"/>
              <a:t>Which pages visitor </a:t>
            </a:r>
            <a:r>
              <a:rPr lang="en-GB" dirty="0" smtClean="0"/>
              <a:t> visits</a:t>
            </a:r>
          </a:p>
          <a:p>
            <a:pPr lvl="1"/>
            <a:r>
              <a:rPr lang="en-GB" dirty="0" smtClean="0"/>
              <a:t>Location</a:t>
            </a:r>
            <a:endParaRPr lang="en-GB" dirty="0" smtClean="0"/>
          </a:p>
          <a:p>
            <a:pPr lvl="1" algn="ctr">
              <a:buNone/>
            </a:pPr>
            <a:r>
              <a:rPr lang="en-GB" dirty="0" smtClean="0">
                <a:latin typeface="Algerian" pitchFamily="82" charset="0"/>
              </a:rPr>
              <a:t>AND MUCH MORE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Analytics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4683670" cy="344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Tracking will be discussed in another presentation.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Made by </a:t>
            </a:r>
            <a:r>
              <a:rPr lang="en-GB" b="1" i="1" dirty="0" smtClean="0"/>
              <a:t>NISHWEB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en-GB" dirty="0" smtClean="0"/>
              <a:t>Add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Click on </a:t>
            </a:r>
            <a:r>
              <a:rPr lang="en-GB" b="1" dirty="0" smtClean="0"/>
              <a:t>Your Page Title </a:t>
            </a:r>
            <a:r>
              <a:rPr lang="en-GB" dirty="0" smtClean="0"/>
              <a:t>and </a:t>
            </a:r>
            <a:r>
              <a:rPr lang="en-GB" i="1" dirty="0" smtClean="0"/>
              <a:t>edit.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038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 information using the </a:t>
            </a:r>
            <a:r>
              <a:rPr lang="en-GB" b="1" dirty="0" smtClean="0"/>
              <a:t>Insert </a:t>
            </a:r>
            <a:r>
              <a:rPr lang="en-GB" dirty="0" smtClean="0"/>
              <a:t>tab.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80953" y="1935163"/>
            <a:ext cx="198209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 text, images, embeds, forms, maps, files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22383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2276475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76872"/>
            <a:ext cx="22669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470</Words>
  <Application>Microsoft Office PowerPoint</Application>
  <PresentationFormat>On-screen Show (4:3)</PresentationFormat>
  <Paragraphs>103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Flow</vt:lpstr>
      <vt:lpstr>Google Sites</vt:lpstr>
      <vt:lpstr>Step 1</vt:lpstr>
      <vt:lpstr>Suggested: Do and view</vt:lpstr>
      <vt:lpstr>Click on BLANK</vt:lpstr>
      <vt:lpstr>Welcome Screen</vt:lpstr>
      <vt:lpstr>Add Content</vt:lpstr>
      <vt:lpstr>Add content</vt:lpstr>
      <vt:lpstr>Add information using the Insert tab.</vt:lpstr>
      <vt:lpstr>Add text, images, embeds, forms, maps, files etc.</vt:lpstr>
      <vt:lpstr>Pages</vt:lpstr>
      <vt:lpstr>Slide 11</vt:lpstr>
      <vt:lpstr>Add a page</vt:lpstr>
      <vt:lpstr>Name the page</vt:lpstr>
      <vt:lpstr>Slide 14</vt:lpstr>
      <vt:lpstr>Subpages</vt:lpstr>
      <vt:lpstr>Slide 16</vt:lpstr>
      <vt:lpstr>Publishing</vt:lpstr>
      <vt:lpstr>Click on Publish</vt:lpstr>
      <vt:lpstr>Errors of publishing</vt:lpstr>
      <vt:lpstr>Short Address</vt:lpstr>
      <vt:lpstr>Forbidden Word</vt:lpstr>
      <vt:lpstr>Reserved address</vt:lpstr>
      <vt:lpstr>Click on publish </vt:lpstr>
      <vt:lpstr>SEO</vt:lpstr>
      <vt:lpstr>Click on drop-down arrow near publish and click on Publish Settings</vt:lpstr>
      <vt:lpstr>Check/Uncheck the option</vt:lpstr>
      <vt:lpstr>Slide 27</vt:lpstr>
      <vt:lpstr>Slide 28</vt:lpstr>
      <vt:lpstr>Advanced</vt:lpstr>
      <vt:lpstr>Themes</vt:lpstr>
      <vt:lpstr>Color</vt:lpstr>
      <vt:lpstr>Font</vt:lpstr>
      <vt:lpstr>Announcement Banner</vt:lpstr>
      <vt:lpstr>Add some text and a button</vt:lpstr>
      <vt:lpstr>Sections</vt:lpstr>
      <vt:lpstr>Sections are</vt:lpstr>
      <vt:lpstr>Slide 37</vt:lpstr>
      <vt:lpstr>On hovering on the left side of the section</vt:lpstr>
      <vt:lpstr>Change Background of the section</vt:lpstr>
      <vt:lpstr>Slide 40</vt:lpstr>
      <vt:lpstr>Background Image of section</vt:lpstr>
      <vt:lpstr>Slide 42</vt:lpstr>
      <vt:lpstr>Select Image</vt:lpstr>
      <vt:lpstr>URL</vt:lpstr>
      <vt:lpstr>Search</vt:lpstr>
      <vt:lpstr>An awesome section</vt:lpstr>
      <vt:lpstr>Slide 47</vt:lpstr>
      <vt:lpstr>Site title</vt:lpstr>
      <vt:lpstr>Using Google Sites</vt:lpstr>
      <vt:lpstr>Quick Note</vt:lpstr>
      <vt:lpstr>Publish the site </vt:lpstr>
      <vt:lpstr>Tracking</vt:lpstr>
      <vt:lpstr>Google Analytics</vt:lpstr>
      <vt:lpstr>Tracking will be discussed in another presentation.</vt:lpstr>
      <vt:lpstr>Made by NISHWEB</vt:lpstr>
      <vt:lpstr>Thank You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Sites</dc:title>
  <dc:creator>MithraanMajumdar</dc:creator>
  <cp:lastModifiedBy> Nishant Majumdar</cp:lastModifiedBy>
  <cp:revision>25</cp:revision>
  <dcterms:created xsi:type="dcterms:W3CDTF">2020-07-15T13:33:34Z</dcterms:created>
  <dcterms:modified xsi:type="dcterms:W3CDTF">2020-07-16T04:18:18Z</dcterms:modified>
</cp:coreProperties>
</file>